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9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7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5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5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0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3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144A-CE99-4DEE-930B-35F8ABC52671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66D5-BE7E-468D-9777-AE27242F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509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Georgia" pitchFamily="18" charset="0"/>
              </a:rPr>
              <a:t>ArcGIS Explorer</a:t>
            </a:r>
            <a:endParaRPr lang="en-US" sz="66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GIS Workshop Week 8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ArcGIS Explorer Online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A free mapping application that runs in your internet browser</a:t>
            </a:r>
          </a:p>
          <a:p>
            <a:r>
              <a:rPr lang="en-US" dirty="0" smtClean="0">
                <a:latin typeface="Georgia" pitchFamily="18" charset="0"/>
              </a:rPr>
              <a:t>Create interactive maps (picture and note pop-ups)</a:t>
            </a:r>
          </a:p>
          <a:p>
            <a:r>
              <a:rPr lang="en-US" dirty="0" smtClean="0">
                <a:latin typeface="Georgia" pitchFamily="18" charset="0"/>
              </a:rPr>
              <a:t>Slideshow presentation with maps</a:t>
            </a:r>
          </a:p>
          <a:p>
            <a:r>
              <a:rPr lang="en-US" dirty="0" smtClean="0">
                <a:latin typeface="Georgia" pitchFamily="18" charset="0"/>
              </a:rPr>
              <a:t>Can share maps/presentations easily with others via link</a:t>
            </a:r>
          </a:p>
        </p:txBody>
      </p:sp>
    </p:spTree>
    <p:extLst>
      <p:ext uri="{BB962C8B-B14F-4D97-AF65-F5344CB8AC3E}">
        <p14:creationId xmlns:p14="http://schemas.microsoft.com/office/powerpoint/2010/main" val="15815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ArcGIS Explorer Desktop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Free – download from </a:t>
            </a:r>
            <a:r>
              <a:rPr lang="en-US" dirty="0" smtClean="0">
                <a:solidFill>
                  <a:srgbClr val="0070C0"/>
                </a:solidFill>
                <a:latin typeface="Georgia" pitchFamily="18" charset="0"/>
              </a:rPr>
              <a:t>www.esri.com/software/arcgis/explorer</a:t>
            </a:r>
          </a:p>
          <a:p>
            <a:r>
              <a:rPr lang="en-US" dirty="0" smtClean="0">
                <a:latin typeface="Georgia" pitchFamily="18" charset="0"/>
              </a:rPr>
              <a:t>More functions than ArcGIS Explorer Online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Ex. use KML files, insert pictures</a:t>
            </a:r>
          </a:p>
          <a:p>
            <a:r>
              <a:rPr lang="en-US" dirty="0" smtClean="0">
                <a:latin typeface="Georgia" pitchFamily="18" charset="0"/>
              </a:rPr>
              <a:t>No file size limit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ArcGIS Explorer Online only allows </a:t>
            </a:r>
            <a:r>
              <a:rPr lang="en-US" dirty="0" err="1" smtClean="0">
                <a:latin typeface="Georgia" pitchFamily="18" charset="0"/>
              </a:rPr>
              <a:t>shapefiles</a:t>
            </a:r>
            <a:r>
              <a:rPr lang="en-US" dirty="0" smtClean="0">
                <a:latin typeface="Georgia" pitchFamily="18" charset="0"/>
              </a:rPr>
              <a:t> with less than 1000 attributes</a:t>
            </a:r>
          </a:p>
          <a:p>
            <a:r>
              <a:rPr lang="en-US" dirty="0" smtClean="0">
                <a:latin typeface="Georgia" pitchFamily="18" charset="0"/>
              </a:rPr>
              <a:t>But…some problems I encountered using it: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Had to repair folder paths</a:t>
            </a:r>
            <a:endParaRPr lang="en-US" dirty="0">
              <a:latin typeface="Georgia" pitchFamily="18" charset="0"/>
            </a:endParaRPr>
          </a:p>
          <a:p>
            <a:pPr lvl="1"/>
            <a:r>
              <a:rPr lang="en-US" dirty="0" smtClean="0">
                <a:latin typeface="Georgia" pitchFamily="18" charset="0"/>
              </a:rPr>
              <a:t>Pop-ups would not show in presentation mode</a:t>
            </a:r>
          </a:p>
        </p:txBody>
      </p:sp>
    </p:spTree>
    <p:extLst>
      <p:ext uri="{BB962C8B-B14F-4D97-AF65-F5344CB8AC3E}">
        <p14:creationId xmlns:p14="http://schemas.microsoft.com/office/powerpoint/2010/main" val="29982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Getting Started With ArcGIS Explorer Online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Create an account with ArcGIS.com at </a:t>
            </a:r>
            <a:r>
              <a:rPr lang="en-US" u="sng" dirty="0" smtClean="0">
                <a:solidFill>
                  <a:srgbClr val="0070C0"/>
                </a:solidFill>
                <a:latin typeface="Georgia" pitchFamily="18" charset="0"/>
              </a:rPr>
              <a:t>www.arcgis.com/home/signin.html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Required to save and share maps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Account not needed if only viewing maps</a:t>
            </a:r>
          </a:p>
          <a:p>
            <a:r>
              <a:rPr lang="en-US" dirty="0" smtClean="0">
                <a:latin typeface="Georgia" pitchFamily="18" charset="0"/>
              </a:rPr>
              <a:t>Open ArcGIS Explorer Online at </a:t>
            </a:r>
            <a:r>
              <a:rPr lang="en-US" u="sng" dirty="0" smtClean="0">
                <a:solidFill>
                  <a:srgbClr val="0070C0"/>
                </a:solidFill>
                <a:latin typeface="Georgia" pitchFamily="18" charset="0"/>
              </a:rPr>
              <a:t>www.arcgis.com/explorer/</a:t>
            </a:r>
            <a:endParaRPr lang="en-US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ArcGIS Explorer</vt:lpstr>
      <vt:lpstr>ArcGIS Explorer Online</vt:lpstr>
      <vt:lpstr>ArcGIS Explorer Desktop</vt:lpstr>
      <vt:lpstr>Getting Started With ArcGIS Explorer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ArcExplorer</dc:title>
  <dc:creator>Alquicira</dc:creator>
  <cp:lastModifiedBy>Alquicira</cp:lastModifiedBy>
  <cp:revision>5</cp:revision>
  <dcterms:created xsi:type="dcterms:W3CDTF">2013-05-21T21:09:14Z</dcterms:created>
  <dcterms:modified xsi:type="dcterms:W3CDTF">2013-05-23T00:33:00Z</dcterms:modified>
</cp:coreProperties>
</file>